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4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>
        <p:scale>
          <a:sx n="108" d="100"/>
          <a:sy n="108" d="100"/>
        </p:scale>
        <p:origin x="64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934D53-6B05-120F-960D-4F4F80381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AF7AE5C-F926-74E7-F9DE-EE7404398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FE9872-6B97-C132-8753-04A7039C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6F35C9-413E-80AB-DE78-8703E652C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C3A4F3-6C0E-06BA-9819-8E85D02F1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24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3AE560-38FE-4535-DBED-77FF72346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65D379E-9DCA-EEF8-5D03-04F63B6C2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402001-F97B-7E0A-92E5-0E6A29176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9EF86F-0025-C47A-242A-3CB12467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D3C053-89F8-2A82-AAD6-6C55768C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18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80C08AD-6674-89DD-32D4-53B080CC0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FC36C13-6F1C-D450-033C-FFDCA14A8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8DBCFE-6B08-ACA4-CC24-FEC3C3F2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C943DF-E9DB-EA39-C5C4-52F99DD6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969DE3-8CA6-6300-7DFD-DA45BB9F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88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429C4E-8EF6-5A85-C9AC-F9B131D9C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990936-313B-76A0-C340-DA8603F9C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D7A043-209D-3A21-50BB-12C7CED1F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4A3F98-9D51-D09B-08E7-E17BA7F13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19F733-4B20-95B7-B6CA-5C52170B1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77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A2CA08-4170-DF52-6BA7-2AE4D4A2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1DAC77-EE6C-C8F0-B926-8584955E4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A6A359-9D8F-F395-6036-C95BA545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CC0695-E1B9-3477-256F-8AD41D2FB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56721D-4B65-716C-930A-50DE1E86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04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447B5B-6083-A39C-480D-578D07C4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19A5D1-CBAE-9436-9CBE-D2961F1D7E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9DB1F45-CB55-C08F-2D91-09F4F0FD6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7619B5-0971-C0DA-1ACA-D429297E4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D9B3E9-254A-2289-FFD2-19CEA8EAC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14FEA2-7398-D2F0-A949-E88F75C63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18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34318-9DFF-7364-0B90-2F76527B3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53334E-4D98-178E-AFBD-333474AB4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A01A874-54D3-90C9-3A3C-404225D8F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BEC448C-CBBE-5959-6893-3BECE79AE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3D18B42-C391-1AC2-92D3-F91A8AFEAE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D8DC209-C3DB-6B49-36FD-0EACA3506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48F5948-A5A0-C97A-DA79-972E639D5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9C1950F-EF3B-CAB2-6700-DB97A8E67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791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9A43D3-5F54-0F79-85D6-4D0CEFA5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8FBFD0-07BB-8C20-AB2A-54C0BD57E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659C4F9-038D-3E09-E0C6-720A6ED5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5A78F7-8F57-9F9F-BC85-5B1D4A33E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36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A76ADC8-B6A3-4A96-2C20-193421F2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A98650-64D1-E0A0-826D-85A1BB20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695C0B3-3FBD-B979-B722-0D84BBE0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13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1F93BB-120A-047C-703E-A2EFE8F34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9540FC-D2B9-F660-4086-3BF4399DF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7E8268F-594B-39DA-C168-9DAB6D6A9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AE14060-85FC-A9BC-C81A-AC5DEF81A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9DFFB74-875D-E380-11F5-51E7BFCE1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EF80D0-FA9D-8E74-E6A7-FBD1D5ED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72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863048-B4AC-7B70-CB01-485DFA072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8588F58-7650-FD9F-9AFF-8FFB6D374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DE65B66-7D17-7110-3851-07B0A8369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8DA032D-4DFF-EA8E-14E1-DEDEDEB1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037082-4928-8152-0100-D6A0577BD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413E7D-09A3-2659-FED9-0EC4AB30F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2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A873E84-19E6-658A-85AE-10501503C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11B70E-0A3A-3A08-7A0C-D28B95A30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1A5D7F-72E5-603C-D878-2C49908E6A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9FE1E6-9F21-C146-9179-19957D34C5B2}" type="datetimeFigureOut">
              <a:rPr lang="it-IT" smtClean="0"/>
              <a:t>10/12/24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3DF282-1DCF-41B0-1D35-109841666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6B53B8-184F-F98C-2917-AF971E32F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EC1E36-A31B-4141-9B46-BA9FFEBB1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37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A0FEF348-C886-4A75-6689-87D6D74A4E97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EAE4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6913EE2-056B-82F2-FC3E-8A96D41FC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43" y="0"/>
            <a:ext cx="4881020" cy="685799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2B944EB-EFCD-E3D3-4098-1CFC25AD6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1542" y="940608"/>
            <a:ext cx="3732805" cy="3696797"/>
          </a:xfrm>
          <a:prstGeom prst="rect">
            <a:avLst/>
          </a:prstGeom>
        </p:spPr>
      </p:pic>
      <p:sp>
        <p:nvSpPr>
          <p:cNvPr id="10" name="Casella di testo 4">
            <a:extLst>
              <a:ext uri="{FF2B5EF4-FFF2-40B4-BE49-F238E27FC236}">
                <a16:creationId xmlns:a16="http://schemas.microsoft.com/office/drawing/2014/main" id="{05A460C6-E098-0243-6EB5-8D18FEEE7E9A}"/>
              </a:ext>
            </a:extLst>
          </p:cNvPr>
          <p:cNvSpPr txBox="1"/>
          <p:nvPr/>
        </p:nvSpPr>
        <p:spPr>
          <a:xfrm>
            <a:off x="5723890" y="4881758"/>
            <a:ext cx="6468110" cy="12318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-6350" algn="ctr">
              <a:lnSpc>
                <a:spcPct val="115000"/>
              </a:lnSpc>
              <a:spcAft>
                <a:spcPts val="800"/>
              </a:spcAft>
            </a:pPr>
            <a:r>
              <a:rPr lang="it-IT" sz="2400" b="1" kern="100" dirty="0">
                <a:solidFill>
                  <a:srgbClr val="972736"/>
                </a:solidFill>
                <a:effectLst/>
                <a:latin typeface="Neutra Text TF" panose="020000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Scarica il Rapporto</a:t>
            </a:r>
          </a:p>
          <a:p>
            <a:pPr indent="-6350" algn="ctr">
              <a:lnSpc>
                <a:spcPct val="115000"/>
              </a:lnSpc>
              <a:spcAft>
                <a:spcPts val="800"/>
              </a:spcAft>
            </a:pPr>
            <a:r>
              <a:rPr lang="it-IT" sz="2400" b="1" kern="100" dirty="0">
                <a:solidFill>
                  <a:srgbClr val="972736"/>
                </a:solidFill>
                <a:latin typeface="Neutra Text TF" panose="02000000000000000000" pitchFamily="2" charset="0"/>
                <a:ea typeface="DengXian" panose="02010600030101010101" pitchFamily="2" charset="-122"/>
                <a:cs typeface="Calibri" panose="020F0502020204030204" pitchFamily="34" charset="0"/>
              </a:rPr>
              <a:t>Inquadra il QR Code</a:t>
            </a:r>
            <a:endParaRPr lang="it-IT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2200" b="1" kern="100" dirty="0">
                <a:solidFill>
                  <a:srgbClr val="972736"/>
                </a:solidFill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endParaRPr lang="it-IT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372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Neutra Text TF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Veronica Scarozza</dc:creator>
  <cp:lastModifiedBy>Veronica Scarozza</cp:lastModifiedBy>
  <cp:revision>1</cp:revision>
  <dcterms:created xsi:type="dcterms:W3CDTF">2024-12-10T09:02:38Z</dcterms:created>
  <dcterms:modified xsi:type="dcterms:W3CDTF">2024-12-10T09:14:24Z</dcterms:modified>
</cp:coreProperties>
</file>